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MENSAGEM </a:t>
            </a:r>
            <a:br>
              <a:rPr lang="pt-BR" dirty="0"/>
            </a:br>
            <a:r>
              <a:rPr lang="pt-BR" dirty="0"/>
              <a:t>DA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na cruz padeceu, </a:t>
            </a:r>
          </a:p>
          <a:p>
            <a:r>
              <a:rPr lang="pt-BR" dirty="0"/>
              <a:t>desprezado morreu </a:t>
            </a:r>
          </a:p>
          <a:p>
            <a:r>
              <a:rPr lang="pt-BR" dirty="0"/>
              <a:t>Meu Jesus, para </a:t>
            </a:r>
          </a:p>
          <a:p>
            <a:r>
              <a:rPr lang="pt-BR" dirty="0"/>
              <a:t>dar-me o perdão; </a:t>
            </a:r>
          </a:p>
        </p:txBody>
      </p:sp>
    </p:spTree>
    <p:extLst>
      <p:ext uri="{BB962C8B-B14F-4D97-AF65-F5344CB8AC3E}">
        <p14:creationId xmlns:p14="http://schemas.microsoft.com/office/powerpoint/2010/main" val="171878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DEle</a:t>
            </a:r>
            <a:r>
              <a:rPr lang="pt-BR" dirty="0"/>
              <a:t> agora provém </a:t>
            </a:r>
          </a:p>
          <a:p>
            <a:r>
              <a:rPr lang="pt-BR" dirty="0"/>
              <a:t>para mim todo o bem, </a:t>
            </a:r>
          </a:p>
          <a:p>
            <a:r>
              <a:rPr lang="pt-BR" dirty="0"/>
              <a:t>Tenho </a:t>
            </a:r>
            <a:r>
              <a:rPr lang="pt-BR" dirty="0" err="1"/>
              <a:t>nEle</a:t>
            </a:r>
            <a:r>
              <a:rPr lang="pt-BR" dirty="0"/>
              <a:t> real salvação.</a:t>
            </a:r>
          </a:p>
        </p:txBody>
      </p:sp>
    </p:spTree>
    <p:extLst>
      <p:ext uri="{BB962C8B-B14F-4D97-AF65-F5344CB8AC3E}">
        <p14:creationId xmlns:p14="http://schemas.microsoft.com/office/powerpoint/2010/main" val="330099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amo a </a:t>
            </a:r>
          </a:p>
          <a:p>
            <a:r>
              <a:rPr lang="pt-BR" dirty="0"/>
              <a:t>mensagem da cruz!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morrer eu a </a:t>
            </a:r>
          </a:p>
          <a:p>
            <a:r>
              <a:rPr lang="pt-BR" dirty="0"/>
              <a:t>vou proclamar.</a:t>
            </a:r>
          </a:p>
        </p:txBody>
      </p:sp>
    </p:spTree>
    <p:extLst>
      <p:ext uri="{BB962C8B-B14F-4D97-AF65-F5344CB8AC3E}">
        <p14:creationId xmlns:p14="http://schemas.microsoft.com/office/powerpoint/2010/main" val="17768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168713-15EE-45C0-9723-B1B55EDB0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Levarei eu </a:t>
            </a:r>
          </a:p>
          <a:p>
            <a:r>
              <a:rPr lang="pt-BR" dirty="0"/>
              <a:t>também minha cruz,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por uma coroa trocar! </a:t>
            </a:r>
          </a:p>
        </p:txBody>
      </p:sp>
    </p:spTree>
    <p:extLst>
      <p:ext uri="{BB962C8B-B14F-4D97-AF65-F5344CB8AC3E}">
        <p14:creationId xmlns:p14="http://schemas.microsoft.com/office/powerpoint/2010/main" val="87964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Rude cruz se erigiu, </a:t>
            </a:r>
          </a:p>
          <a:p>
            <a:r>
              <a:rPr lang="pt-BR" dirty="0"/>
              <a:t>dela o dia fugiu, </a:t>
            </a:r>
          </a:p>
          <a:p>
            <a:r>
              <a:rPr lang="pt-BR" dirty="0"/>
              <a:t>Como emblema de </a:t>
            </a:r>
          </a:p>
          <a:p>
            <a:r>
              <a:rPr lang="pt-BR" dirty="0"/>
              <a:t>afronta e de dor.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contemplo essa </a:t>
            </a:r>
          </a:p>
          <a:p>
            <a:r>
              <a:rPr lang="pt-BR" dirty="0"/>
              <a:t>cruz: foi ali que Jesus </a:t>
            </a:r>
          </a:p>
          <a:p>
            <a:r>
              <a:rPr lang="pt-BR" dirty="0"/>
              <a:t>Deu a vida por mim, pecador.</a:t>
            </a:r>
          </a:p>
        </p:txBody>
      </p:sp>
    </p:spTree>
    <p:extLst>
      <p:ext uri="{BB962C8B-B14F-4D97-AF65-F5344CB8AC3E}">
        <p14:creationId xmlns:p14="http://schemas.microsoft.com/office/powerpoint/2010/main" val="347270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amo a </a:t>
            </a:r>
          </a:p>
          <a:p>
            <a:r>
              <a:rPr lang="pt-BR" dirty="0"/>
              <a:t>mensagem da cruz!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morrer eu a </a:t>
            </a:r>
          </a:p>
          <a:p>
            <a:r>
              <a:rPr lang="pt-BR" dirty="0"/>
              <a:t>vou proclamar.</a:t>
            </a:r>
          </a:p>
        </p:txBody>
      </p:sp>
    </p:spTree>
    <p:extLst>
      <p:ext uri="{BB962C8B-B14F-4D97-AF65-F5344CB8AC3E}">
        <p14:creationId xmlns:p14="http://schemas.microsoft.com/office/powerpoint/2010/main" val="394645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168713-15EE-45C0-9723-B1B55EDB0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Levarei eu </a:t>
            </a:r>
          </a:p>
          <a:p>
            <a:r>
              <a:rPr lang="pt-BR" dirty="0"/>
              <a:t>também minha cruz,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por uma coroa trocar! </a:t>
            </a:r>
          </a:p>
        </p:txBody>
      </p:sp>
    </p:spTree>
    <p:extLst>
      <p:ext uri="{BB962C8B-B14F-4D97-AF65-F5344CB8AC3E}">
        <p14:creationId xmlns:p14="http://schemas.microsoft.com/office/powerpoint/2010/main" val="302264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Desde a glória do Céus, </a:t>
            </a:r>
          </a:p>
          <a:p>
            <a:r>
              <a:rPr lang="pt-BR" dirty="0"/>
              <a:t>o Cordeiro de Deus </a:t>
            </a:r>
          </a:p>
          <a:p>
            <a:r>
              <a:rPr lang="pt-BR" dirty="0"/>
              <a:t>Ao Calvário humilhante baixou; </a:t>
            </a:r>
          </a:p>
        </p:txBody>
      </p:sp>
    </p:spTree>
    <p:extLst>
      <p:ext uri="{BB962C8B-B14F-4D97-AF65-F5344CB8AC3E}">
        <p14:creationId xmlns:p14="http://schemas.microsoft.com/office/powerpoint/2010/main" val="77839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Essa cruz tem, </a:t>
            </a:r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atrativos sem-fim: </a:t>
            </a:r>
          </a:p>
          <a:p>
            <a:r>
              <a:rPr lang="pt-BR" dirty="0"/>
              <a:t>Porque nela Jesus me salvou. </a:t>
            </a:r>
          </a:p>
        </p:txBody>
      </p:sp>
    </p:spTree>
    <p:extLst>
      <p:ext uri="{BB962C8B-B14F-4D97-AF65-F5344CB8AC3E}">
        <p14:creationId xmlns:p14="http://schemas.microsoft.com/office/powerpoint/2010/main" val="374657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eu amo a </a:t>
            </a:r>
          </a:p>
          <a:p>
            <a:r>
              <a:rPr lang="pt-BR" dirty="0"/>
              <a:t>mensagem da cruz!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morrer eu a </a:t>
            </a:r>
          </a:p>
          <a:p>
            <a:r>
              <a:rPr lang="pt-BR" dirty="0"/>
              <a:t>vou proclamar.</a:t>
            </a:r>
          </a:p>
        </p:txBody>
      </p:sp>
    </p:spTree>
    <p:extLst>
      <p:ext uri="{BB962C8B-B14F-4D97-AF65-F5344CB8AC3E}">
        <p14:creationId xmlns:p14="http://schemas.microsoft.com/office/powerpoint/2010/main" val="367173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DA CRUZ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168713-15EE-45C0-9723-B1B55EDB0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Levarei eu </a:t>
            </a:r>
          </a:p>
          <a:p>
            <a:r>
              <a:rPr lang="pt-BR" dirty="0"/>
              <a:t>também minha cruz,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por uma coroa trocar! </a:t>
            </a:r>
          </a:p>
        </p:txBody>
      </p:sp>
    </p:spTree>
    <p:extLst>
      <p:ext uri="{BB962C8B-B14F-4D97-AF65-F5344CB8AC3E}">
        <p14:creationId xmlns:p14="http://schemas.microsoft.com/office/powerpoint/2010/main" val="397582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242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MENSAGEM 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  <vt:lpstr>A MENSAGEM DA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2019-06-12T23:30:53Z</dcterms:modified>
</cp:coreProperties>
</file>